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7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9" autoAdjust="0"/>
    <p:restoredTop sz="96192" autoAdjust="0"/>
  </p:normalViewPr>
  <p:slideViewPr>
    <p:cSldViewPr>
      <p:cViewPr varScale="1">
        <p:scale>
          <a:sx n="67" d="100"/>
          <a:sy n="67" d="100"/>
        </p:scale>
        <p:origin x="7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2210C-5EA6-4972-9CC2-05C8465C0CD4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218A-A0FE-45BB-A7E5-FE4A5A01E0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005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130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547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136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9008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953"/>
            <a:ext cx="11582400" cy="502145"/>
          </a:xfrm>
        </p:spPr>
        <p:txBody>
          <a:bodyPr>
            <a:noAutofit/>
          </a:bodyPr>
          <a:lstStyle>
            <a:lvl1pPr algn="l">
              <a:defRPr sz="2400" b="1" i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presentation (Sample)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505097"/>
            <a:ext cx="1114195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814" y="29078"/>
            <a:ext cx="962463" cy="55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2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245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741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848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061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927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119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320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74E1-3C17-4460-9F0B-8D30F4A56445}" type="datetimeFigureOut">
              <a:rPr lang="en-MY" smtClean="0"/>
              <a:t>22/9/2020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0658-650C-42E7-832B-4D255DF62C9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785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6FF0D-1F31-4758-8CD2-1857AF5D7A2C}"/>
              </a:ext>
            </a:extLst>
          </p:cNvPr>
          <p:cNvSpPr/>
          <p:nvPr/>
        </p:nvSpPr>
        <p:spPr>
          <a:xfrm>
            <a:off x="211050" y="1012155"/>
            <a:ext cx="11722673" cy="786949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19050"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050" y="1811572"/>
            <a:ext cx="11722672" cy="4303391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chemeClr val="accent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825" y="1168028"/>
            <a:ext cx="2138197" cy="4331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002060"/>
                </a:solidFill>
              </a:rPr>
              <a:t>Schedule</a:t>
            </a: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68028" y="2847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PROPOSED PITCHING SCHEDULE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6737" y="996614"/>
            <a:ext cx="3245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September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C80244-5284-47FF-B0A1-99EA8D8F1098}"/>
              </a:ext>
            </a:extLst>
          </p:cNvPr>
          <p:cNvSpPr txBox="1"/>
          <p:nvPr/>
        </p:nvSpPr>
        <p:spPr>
          <a:xfrm>
            <a:off x="2190797" y="1403946"/>
            <a:ext cx="1073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3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C77C66-4439-4703-8301-A4AF5405D5FB}"/>
              </a:ext>
            </a:extLst>
          </p:cNvPr>
          <p:cNvSpPr txBox="1"/>
          <p:nvPr/>
        </p:nvSpPr>
        <p:spPr>
          <a:xfrm>
            <a:off x="9024261" y="1408836"/>
            <a:ext cx="1073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EAA369-B0A1-4B35-8365-2552312A9894}"/>
              </a:ext>
            </a:extLst>
          </p:cNvPr>
          <p:cNvSpPr txBox="1"/>
          <p:nvPr/>
        </p:nvSpPr>
        <p:spPr>
          <a:xfrm>
            <a:off x="3851311" y="1428225"/>
            <a:ext cx="1073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63DD25-8C4C-42A5-BF63-CB1973D85D94}"/>
              </a:ext>
            </a:extLst>
          </p:cNvPr>
          <p:cNvSpPr txBox="1"/>
          <p:nvPr/>
        </p:nvSpPr>
        <p:spPr>
          <a:xfrm>
            <a:off x="5543256" y="1432595"/>
            <a:ext cx="1073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E1BC5A-04F4-484F-BC29-D9B540402234}"/>
              </a:ext>
            </a:extLst>
          </p:cNvPr>
          <p:cNvSpPr txBox="1"/>
          <p:nvPr/>
        </p:nvSpPr>
        <p:spPr>
          <a:xfrm>
            <a:off x="7372540" y="1434001"/>
            <a:ext cx="1073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77C66-4439-4703-8301-A4AF5405D5FB}"/>
              </a:ext>
            </a:extLst>
          </p:cNvPr>
          <p:cNvSpPr txBox="1"/>
          <p:nvPr/>
        </p:nvSpPr>
        <p:spPr>
          <a:xfrm>
            <a:off x="10699199" y="1413941"/>
            <a:ext cx="105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03578" y="1012155"/>
            <a:ext cx="3245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October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820" y="3312141"/>
            <a:ext cx="1860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/>
              <a:t>To accommodate the time zone difference, the pitching session will be broadcasted 4 times/ sectors: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US" sz="1200" b="1" dirty="0"/>
              <a:t>9 am – 10 am;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US" sz="1200" b="1" dirty="0"/>
              <a:t>11 am – 12 pm;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US" sz="1200" b="1" dirty="0"/>
              <a:t>3 pm – 4 pm; and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r>
              <a:rPr lang="en-US" sz="1200" b="1" dirty="0"/>
              <a:t>4 pm – 5 pm  </a:t>
            </a:r>
            <a:endParaRPr lang="en-MY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-5071" y="2475805"/>
            <a:ext cx="2179827" cy="779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002060"/>
                </a:solidFill>
              </a:rPr>
              <a:t>Targeted </a:t>
            </a:r>
          </a:p>
          <a:p>
            <a:pPr algn="ctr"/>
            <a:r>
              <a:rPr lang="en-US" sz="2400" b="1" dirty="0">
                <a:ln w="0"/>
                <a:solidFill>
                  <a:srgbClr val="002060"/>
                </a:solidFill>
              </a:rPr>
              <a:t>Sectors </a:t>
            </a:r>
          </a:p>
        </p:txBody>
      </p:sp>
      <p:pic>
        <p:nvPicPr>
          <p:cNvPr id="18" name="Picture 4" descr="Image result for healthcare icon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19"/>
          <a:stretch/>
        </p:blipFill>
        <p:spPr bwMode="auto">
          <a:xfrm>
            <a:off x="2239822" y="2228057"/>
            <a:ext cx="645284" cy="73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890342" y="3018109"/>
            <a:ext cx="1388620" cy="317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Healthcare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06" y="2027833"/>
            <a:ext cx="905027" cy="9324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43801" y="2930626"/>
            <a:ext cx="1662836" cy="3144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Green Tech &amp; Energy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43819" y="2967342"/>
            <a:ext cx="1185357" cy="317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Technology</a:t>
            </a:r>
          </a:p>
        </p:txBody>
      </p:sp>
      <p:pic>
        <p:nvPicPr>
          <p:cNvPr id="23" name="Picture 2" descr="Image result for advance tech and industry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043" y="2131563"/>
            <a:ext cx="684962" cy="68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507" y="2180161"/>
            <a:ext cx="702412" cy="70309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843747" y="2985237"/>
            <a:ext cx="2231834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Professional &amp; </a:t>
            </a:r>
          </a:p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Business Services</a:t>
            </a:r>
          </a:p>
        </p:txBody>
      </p:sp>
      <p:pic>
        <p:nvPicPr>
          <p:cNvPr id="26" name="Picture 6" descr="Image result for construction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513" y="2079138"/>
            <a:ext cx="655846" cy="79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707683" y="2906929"/>
            <a:ext cx="2130754" cy="317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Building Materials</a:t>
            </a:r>
          </a:p>
        </p:txBody>
      </p:sp>
      <p:pic>
        <p:nvPicPr>
          <p:cNvPr id="28" name="Picture 2" descr="Image result for ai farming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521" y="3822396"/>
            <a:ext cx="1176294" cy="88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254341" y="2938413"/>
            <a:ext cx="2346195" cy="317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chemeClr val="tx1"/>
                </a:solidFill>
              </a:rPr>
              <a:t>Transportation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258" y="1945699"/>
            <a:ext cx="1215499" cy="1220885"/>
          </a:xfrm>
          <a:prstGeom prst="rect">
            <a:avLst/>
          </a:prstGeom>
        </p:spPr>
      </p:pic>
      <p:pic>
        <p:nvPicPr>
          <p:cNvPr id="31" name="Picture 8" descr="Image result for fashion icon 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849" y="3853858"/>
            <a:ext cx="899603" cy="8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264971" y="4761051"/>
            <a:ext cx="2884454" cy="54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Innovative F&amp;B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and Agrofood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98680" y="5270203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</a:t>
            </a:r>
            <a:r>
              <a:rPr lang="en-US" sz="1400" baseline="30000" dirty="0"/>
              <a:t>th</a:t>
            </a:r>
            <a:r>
              <a:rPr lang="en-US" sz="1400" dirty="0"/>
              <a:t> Oct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8340725" y="4778848"/>
            <a:ext cx="2130754" cy="3176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Lifestyle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40759" y="5002312"/>
            <a:ext cx="1388620" cy="28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15</a:t>
            </a:r>
            <a:r>
              <a:rPr lang="en-US" sz="1400" baseline="30000" dirty="0"/>
              <a:t>th</a:t>
            </a:r>
            <a:r>
              <a:rPr lang="en-US" sz="1400" dirty="0"/>
              <a:t> Oct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143406" y="3468046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764132" y="3651754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487104" y="3696255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187962" y="3389961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168615" y="5434990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(Thursday)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8935422" y="3389961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8917973" y="5196899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(Thursday)</a:t>
            </a:r>
            <a:endParaRPr lang="en-GB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0704512" y="3468046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(Tuesday)</a:t>
            </a:r>
            <a:endParaRPr lang="en-GB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186590" y="3255081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15</a:t>
            </a:r>
            <a:r>
              <a:rPr lang="en-US" sz="1400" baseline="30000" dirty="0"/>
              <a:t>th</a:t>
            </a:r>
            <a:r>
              <a:rPr lang="en-US" sz="1400" dirty="0"/>
              <a:t> Sept</a:t>
            </a:r>
            <a:endParaRPr lang="en-GB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795828" y="3418703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22</a:t>
            </a:r>
            <a:r>
              <a:rPr lang="en-US" sz="1400" baseline="30000" dirty="0"/>
              <a:t>nd</a:t>
            </a:r>
            <a:r>
              <a:rPr lang="en-US" sz="1400" dirty="0"/>
              <a:t> Sept</a:t>
            </a:r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0760055" y="3255153"/>
            <a:ext cx="1388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20</a:t>
            </a:r>
            <a:r>
              <a:rPr lang="en-US" sz="1400" baseline="30000" dirty="0"/>
              <a:t>th</a:t>
            </a:r>
            <a:r>
              <a:rPr lang="en-US" sz="1400" dirty="0"/>
              <a:t> Oct</a:t>
            </a:r>
            <a:endParaRPr lang="en-GB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531054" y="3492698"/>
            <a:ext cx="138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29</a:t>
            </a:r>
            <a:r>
              <a:rPr lang="en-US" sz="1400" baseline="30000" dirty="0"/>
              <a:t>th</a:t>
            </a:r>
            <a:r>
              <a:rPr lang="en-US" sz="1400" dirty="0"/>
              <a:t> Sept</a:t>
            </a:r>
            <a:endParaRPr lang="en-GB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273638" y="3186004"/>
            <a:ext cx="1388620" cy="28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  <a:r>
              <a:rPr lang="en-US" sz="1400" baseline="30000" dirty="0"/>
              <a:t>th</a:t>
            </a:r>
            <a:r>
              <a:rPr lang="en-US" sz="1400" dirty="0"/>
              <a:t> Oct</a:t>
            </a:r>
            <a:endParaRPr lang="en-GB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966802" y="3192948"/>
            <a:ext cx="1388620" cy="28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13</a:t>
            </a:r>
            <a:r>
              <a:rPr lang="en-US" sz="1400" baseline="30000" dirty="0"/>
              <a:t>th</a:t>
            </a:r>
            <a:r>
              <a:rPr lang="en-US" sz="1400" dirty="0"/>
              <a:t> Oct</a:t>
            </a:r>
            <a:endParaRPr lang="en-GB" sz="1400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6758475" y="1052736"/>
            <a:ext cx="0" cy="503016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3431704" y="1843637"/>
            <a:ext cx="0" cy="4271326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5087888" y="1811572"/>
            <a:ext cx="0" cy="4271326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8628769" y="1828733"/>
            <a:ext cx="0" cy="4271326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10328973" y="1828733"/>
            <a:ext cx="0" cy="4271326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6B629B2-89F7-4E12-A81A-5F0941E09124}"/>
              </a:ext>
            </a:extLst>
          </p:cNvPr>
          <p:cNvSpPr txBox="1"/>
          <p:nvPr/>
        </p:nvSpPr>
        <p:spPr>
          <a:xfrm>
            <a:off x="10875077" y="0"/>
            <a:ext cx="135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Appendix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6B629B2-89F7-4E12-A81A-5F0941E09124}"/>
              </a:ext>
            </a:extLst>
          </p:cNvPr>
          <p:cNvSpPr txBox="1"/>
          <p:nvPr/>
        </p:nvSpPr>
        <p:spPr>
          <a:xfrm>
            <a:off x="245779" y="6143262"/>
            <a:ext cx="295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As at 3 September 2020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07B4AD9-9292-415F-BB3B-E8EA1D9A184B}"/>
              </a:ext>
            </a:extLst>
          </p:cNvPr>
          <p:cNvCxnSpPr>
            <a:cxnSpLocks/>
          </p:cNvCxnSpPr>
          <p:nvPr/>
        </p:nvCxnSpPr>
        <p:spPr>
          <a:xfrm>
            <a:off x="1847528" y="1084801"/>
            <a:ext cx="0" cy="503016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9676</TotalTime>
  <Words>129</Words>
  <Application>Microsoft Office PowerPoint</Application>
  <PresentationFormat>Szélesvásznú</PresentationFormat>
  <Paragraphs>45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Office Theme</vt:lpstr>
      <vt:lpstr>PROPOSED PITCHING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Programme Updates</dc:title>
  <dc:creator>User</dc:creator>
  <cp:lastModifiedBy>Nyerges Csilla</cp:lastModifiedBy>
  <cp:revision>186</cp:revision>
  <cp:lastPrinted>2020-09-03T07:29:35Z</cp:lastPrinted>
  <dcterms:created xsi:type="dcterms:W3CDTF">2020-07-02T09:26:43Z</dcterms:created>
  <dcterms:modified xsi:type="dcterms:W3CDTF">2020-09-22T07:13:21Z</dcterms:modified>
</cp:coreProperties>
</file>