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1" r:id="rId5"/>
    <p:sldId id="258" r:id="rId6"/>
    <p:sldId id="260" r:id="rId7"/>
    <p:sldId id="262" r:id="rId8"/>
    <p:sldId id="263" r:id="rId9"/>
    <p:sldId id="264" r:id="rId10"/>
    <p:sldId id="27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5" r:id="rId20"/>
    <p:sldId id="273" r:id="rId2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D3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AFAF-310E-41A0-8EE9-1EA72B7F882F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F84D3-5209-49CF-A401-A0D2751C0C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224982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AFAF-310E-41A0-8EE9-1EA72B7F882F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F84D3-5209-49CF-A401-A0D2751C0C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425363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AFAF-310E-41A0-8EE9-1EA72B7F882F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F84D3-5209-49CF-A401-A0D2751C0C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125079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AFAF-310E-41A0-8EE9-1EA72B7F882F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F84D3-5209-49CF-A401-A0D2751C0C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820713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AFAF-310E-41A0-8EE9-1EA72B7F882F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F84D3-5209-49CF-A401-A0D2751C0C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487513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AFAF-310E-41A0-8EE9-1EA72B7F882F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F84D3-5209-49CF-A401-A0D2751C0C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852178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AFAF-310E-41A0-8EE9-1EA72B7F882F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F84D3-5209-49CF-A401-A0D2751C0C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785952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AFAF-310E-41A0-8EE9-1EA72B7F882F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F84D3-5209-49CF-A401-A0D2751C0C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05903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AFAF-310E-41A0-8EE9-1EA72B7F882F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F84D3-5209-49CF-A401-A0D2751C0C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473652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AFAF-310E-41A0-8EE9-1EA72B7F882F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F84D3-5209-49CF-A401-A0D2751C0C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211767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AFAF-310E-41A0-8EE9-1EA72B7F882F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F84D3-5209-49CF-A401-A0D2751C0C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446365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8AFAF-310E-41A0-8EE9-1EA72B7F882F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F84D3-5209-49CF-A401-A0D2751C0C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9813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-963111"/>
            <a:ext cx="9144000" cy="2387600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chemeClr val="accent1">
                    <a:lumMod val="50000"/>
                  </a:schemeClr>
                </a:solidFill>
              </a:rPr>
              <a:t>Szülőföldünk szép határa 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1667951"/>
            <a:ext cx="9144000" cy="1655762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chemeClr val="accent1">
                    <a:lumMod val="50000"/>
                  </a:schemeClr>
                </a:solidFill>
              </a:rPr>
              <a:t>Egy nyári hétvégi túra a Dráva mentén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573381" y="4808819"/>
            <a:ext cx="7563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accent1">
                    <a:lumMod val="50000"/>
                  </a:schemeClr>
                </a:solidFill>
              </a:rPr>
              <a:t>Összeállította: „Csikeszes csavargók” csapat</a:t>
            </a:r>
          </a:p>
        </p:txBody>
      </p:sp>
    </p:spTree>
    <p:extLst>
      <p:ext uri="{BB962C8B-B14F-4D97-AF65-F5344CB8AC3E}">
        <p14:creationId xmlns:p14="http://schemas.microsoft.com/office/powerpoint/2010/main" val="248678019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A8F07B-31FD-DE3B-D6DA-44E4A5776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80" y="2766218"/>
            <a:ext cx="5826760" cy="1325563"/>
          </a:xfrm>
        </p:spPr>
        <p:txBody>
          <a:bodyPr/>
          <a:lstStyle/>
          <a:p>
            <a:r>
              <a:rPr lang="hu-HU" dirty="0" err="1"/>
              <a:t>Seoska</a:t>
            </a:r>
            <a:r>
              <a:rPr lang="hu-HU" dirty="0"/>
              <a:t>, Helytörténeti fal</a:t>
            </a:r>
          </a:p>
        </p:txBody>
      </p:sp>
      <p:pic>
        <p:nvPicPr>
          <p:cNvPr id="9" name="Tartalom helye 8" descr="A képen szöveg, menü, fedett pályás, tábla látható&#10;&#10;Automatikusan generált leírás">
            <a:extLst>
              <a:ext uri="{FF2B5EF4-FFF2-40B4-BE49-F238E27FC236}">
                <a16:creationId xmlns:a16="http://schemas.microsoft.com/office/drawing/2014/main" id="{E2BDFDD9-5AF2-2301-1B2B-8308F0E00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28" y="2"/>
            <a:ext cx="3086099" cy="6857998"/>
          </a:xfrm>
        </p:spPr>
      </p:pic>
    </p:spTree>
    <p:extLst>
      <p:ext uri="{BB962C8B-B14F-4D97-AF65-F5344CB8AC3E}">
        <p14:creationId xmlns:p14="http://schemas.microsoft.com/office/powerpoint/2010/main" val="409721800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6D0AA6C-5AAE-B5E3-49F4-3B1FCB70A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044"/>
            <a:ext cx="10515600" cy="1325563"/>
          </a:xfrm>
        </p:spPr>
        <p:txBody>
          <a:bodyPr/>
          <a:lstStyle/>
          <a:p>
            <a:r>
              <a:rPr lang="hu-HU" dirty="0"/>
              <a:t>Drávagyöngye Vendégház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822D8FB-F2D5-EE85-678C-44D04CC91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9F25EF-7E04-C4BD-112F-9FD3BE46B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295" y="1405255"/>
            <a:ext cx="5439410" cy="543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92B6EAE-3ED0-4358-9920-2F566C560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295" y="1281589"/>
            <a:ext cx="5439410" cy="543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75598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Lóka Vendégház Révfalu">
            <a:extLst>
              <a:ext uri="{FF2B5EF4-FFF2-40B4-BE49-F238E27FC236}">
                <a16:creationId xmlns:a16="http://schemas.microsoft.com/office/drawing/2014/main" id="{2F7E9534-803B-950A-FDF4-58D7BC4ADC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646" y="1773535"/>
            <a:ext cx="4899660" cy="48996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B98E5C1-E3FF-2160-6F05-70A6FBD41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Révfalu, Lóka Vendégház</a:t>
            </a:r>
          </a:p>
        </p:txBody>
      </p:sp>
    </p:spTree>
    <p:extLst>
      <p:ext uri="{BB962C8B-B14F-4D97-AF65-F5344CB8AC3E}">
        <p14:creationId xmlns:p14="http://schemas.microsoft.com/office/powerpoint/2010/main" val="299807861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FFB48D-6BD5-FF74-803C-3420309EC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Három Folyó túraútvonal</a:t>
            </a:r>
          </a:p>
        </p:txBody>
      </p:sp>
      <p:pic>
        <p:nvPicPr>
          <p:cNvPr id="6" name="Tartalom helye 5" descr="A képen fű, kültéri, ég, Rét látható&#10;&#10;Automatikusan generált leírás">
            <a:extLst>
              <a:ext uri="{FF2B5EF4-FFF2-40B4-BE49-F238E27FC236}">
                <a16:creationId xmlns:a16="http://schemas.microsoft.com/office/drawing/2014/main" id="{47C72F5B-FC62-80C3-94CA-F36AB2C8B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149" y="1825625"/>
            <a:ext cx="6533701" cy="4351338"/>
          </a:xfrm>
        </p:spPr>
      </p:pic>
    </p:spTree>
    <p:extLst>
      <p:ext uri="{BB962C8B-B14F-4D97-AF65-F5344CB8AC3E}">
        <p14:creationId xmlns:p14="http://schemas.microsoft.com/office/powerpoint/2010/main" val="269002513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73A25C0-31F7-B3C3-4203-52521C61B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Drávafok, Fodor Kúria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3B917AF-DB5C-7320-6364-D9FA8CE8C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7176" name="Picture 8" descr="Völgység Turista Egyesület - Drávafok Fodor kúria. | Facebook">
            <a:extLst>
              <a:ext uri="{FF2B5EF4-FFF2-40B4-BE49-F238E27FC236}">
                <a16:creationId xmlns:a16="http://schemas.microsoft.com/office/drawing/2014/main" id="{5D2096C6-40E5-4CC5-7F68-BA860873C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724" y="1585595"/>
            <a:ext cx="6153380" cy="459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09708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8229C97-1FA8-E967-9130-0E6586558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Juliska néni tájháza, Markóc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6313CD7-5213-5D1A-6657-8F1D1E335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Sok szeretettel várja előzetes telefonos egyeztetés után a betérőket egy jó beszélgetésre a régi ormánsági emberek életéről és tárgyi emlékeiről.</a:t>
            </a:r>
          </a:p>
          <a:p>
            <a:pPr marL="0" indent="0">
              <a:buNone/>
            </a:pPr>
            <a:r>
              <a:rPr lang="hu-HU" dirty="0"/>
              <a:t>Telefonszám: 0673/352-356</a:t>
            </a:r>
          </a:p>
        </p:txBody>
      </p:sp>
    </p:spTree>
    <p:extLst>
      <p:ext uri="{BB962C8B-B14F-4D97-AF65-F5344CB8AC3E}">
        <p14:creationId xmlns:p14="http://schemas.microsoft.com/office/powerpoint/2010/main" val="5904165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D29BDC-5D0D-43FA-D7EF-C6307501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hu-HU" dirty="0"/>
              <a:t>Sellye Városi Termálfürdő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A18BFFC2-44E5-37D4-7BEC-80A22C702B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889" r="19556"/>
          <a:stretch/>
        </p:blipFill>
        <p:spPr>
          <a:xfrm>
            <a:off x="152682" y="1176179"/>
            <a:ext cx="6177280" cy="333375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7880F5E-040E-C34E-762F-2120E4BE9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613" y="135731"/>
            <a:ext cx="1812644" cy="1162368"/>
          </a:xfrm>
          <a:prstGeom prst="rect">
            <a:avLst/>
          </a:prstGeom>
        </p:spPr>
      </p:pic>
      <p:pic>
        <p:nvPicPr>
          <p:cNvPr id="8194" name="Picture 2" descr="Csütörtökön nyit az Ormánság szuper kis termálfürdője - Termál Online">
            <a:extLst>
              <a:ext uri="{FF2B5EF4-FFF2-40B4-BE49-F238E27FC236}">
                <a16:creationId xmlns:a16="http://schemas.microsoft.com/office/drawing/2014/main" id="{B1762CBF-90A2-6CC2-56A0-FC0349EF7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36" y="3279229"/>
            <a:ext cx="5600382" cy="342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02239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69B7144-BA68-1BC8-8479-0ADE1B7C5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Strand büfé – Mini ételbár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60067AA-C3D2-3EE8-B13E-3A1F54C0F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9218" name="Picture 2" descr="Mini Ételbár | Sellye">
            <a:extLst>
              <a:ext uri="{FF2B5EF4-FFF2-40B4-BE49-F238E27FC236}">
                <a16:creationId xmlns:a16="http://schemas.microsoft.com/office/drawing/2014/main" id="{E366CEFE-C1FF-791F-429C-23F5AF50B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20" y="1825625"/>
            <a:ext cx="7994765" cy="447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96596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212AB5-117D-AD81-868E-0CF22B923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365125"/>
            <a:ext cx="11079480" cy="1325563"/>
          </a:xfrm>
        </p:spPr>
        <p:txBody>
          <a:bodyPr/>
          <a:lstStyle/>
          <a:p>
            <a:r>
              <a:rPr lang="hu-HU" dirty="0"/>
              <a:t>Költségvetés (1)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1B3DACF-B72F-FAC3-E766-5C258FCDB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825625"/>
            <a:ext cx="11592560" cy="4351338"/>
          </a:xfrm>
        </p:spPr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–"/>
            </a:pPr>
            <a:r>
              <a:rPr lang="hu-HU" sz="2400" dirty="0"/>
              <a:t>Útiköltség:    •Kisbuszok: kb. 10.000 </a:t>
            </a:r>
            <a:r>
              <a:rPr lang="hu-HU" sz="2400" dirty="0" err="1"/>
              <a:t>ft</a:t>
            </a:r>
            <a:r>
              <a:rPr lang="hu-HU" sz="2400" dirty="0"/>
              <a:t>/busz</a:t>
            </a:r>
          </a:p>
          <a:p>
            <a:pPr marL="0" indent="0">
              <a:buNone/>
            </a:pPr>
            <a:r>
              <a:rPr lang="hu-HU" sz="2400" dirty="0"/>
              <a:t>                           •Személyautó: kb. 8.000 </a:t>
            </a:r>
            <a:r>
              <a:rPr lang="hu-HU" sz="2400" dirty="0" err="1"/>
              <a:t>ft</a:t>
            </a:r>
            <a:endParaRPr lang="hu-HU" sz="2400" dirty="0"/>
          </a:p>
          <a:p>
            <a:pPr>
              <a:buFont typeface="Calibri" panose="020F0502020204030204" pitchFamily="34" charset="0"/>
              <a:buChar char="–"/>
            </a:pPr>
            <a:r>
              <a:rPr lang="hu-HU" sz="2400" dirty="0"/>
              <a:t>Szállás: Drávagyöngye Vendégház: 7.000 </a:t>
            </a:r>
            <a:r>
              <a:rPr lang="hu-HU" sz="2400" dirty="0" err="1"/>
              <a:t>ft</a:t>
            </a:r>
            <a:r>
              <a:rPr lang="hu-HU" sz="2400" dirty="0"/>
              <a:t>/fő/éjszaka (a szálláshoz jakuzzi is van)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hu-HU" sz="2400" dirty="0"/>
              <a:t>Vacsora: </a:t>
            </a:r>
            <a:r>
              <a:rPr lang="hu-HU" sz="2400" dirty="0" err="1"/>
              <a:t>Pjeskovica</a:t>
            </a:r>
            <a:r>
              <a:rPr lang="hu-HU" sz="2400" dirty="0"/>
              <a:t> a </a:t>
            </a:r>
            <a:r>
              <a:rPr lang="hu-HU" sz="2400" dirty="0" err="1"/>
              <a:t>Seoska</a:t>
            </a:r>
            <a:r>
              <a:rPr lang="hu-HU" sz="2400" dirty="0"/>
              <a:t> Vendéglőben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hu-HU" sz="2400" dirty="0"/>
              <a:t>Motorcsónak túrák:  •Egy alkalommal 6 fő mehet</a:t>
            </a:r>
          </a:p>
          <a:p>
            <a:pPr marL="0" indent="0">
              <a:buNone/>
            </a:pPr>
            <a:r>
              <a:rPr lang="hu-HU" sz="2400" dirty="0"/>
              <a:t>                                         •Mentőmellény biztosítva van használata kötelező</a:t>
            </a:r>
          </a:p>
          <a:p>
            <a:pPr marL="0" indent="0">
              <a:buNone/>
            </a:pPr>
            <a:r>
              <a:rPr lang="hu-HU" sz="2400" dirty="0"/>
              <a:t>                                         •20 fő számára 3 alkalom, hogy mindenki tudjon </a:t>
            </a:r>
            <a:r>
              <a:rPr lang="hu-HU" sz="2400" dirty="0" err="1"/>
              <a:t>motorcsónakozni</a:t>
            </a:r>
            <a:r>
              <a:rPr lang="hu-HU" sz="2400" dirty="0"/>
              <a:t> (így olyan helyeken is fotóhatnak a Dráván, ahol a partról nem tudnak fényképet/videót készíteni)</a:t>
            </a:r>
          </a:p>
          <a:p>
            <a:pPr marL="0" indent="0">
              <a:buNone/>
            </a:pPr>
            <a:r>
              <a:rPr lang="hu-HU" sz="2400" dirty="0"/>
              <a:t>                                         •A 3 kör összesen: 15.000 </a:t>
            </a:r>
            <a:r>
              <a:rPr lang="hu-HU" sz="2400" dirty="0" err="1"/>
              <a:t>ft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51371508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14DF41-FCCD-AED0-9831-F84BE60C9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Költségvetés (2)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7D2C713-914E-CBBB-FB82-1297E49CAFB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Calibri" panose="020F0502020204030204" pitchFamily="34" charset="0"/>
              <a:buChar char="–"/>
            </a:pPr>
            <a:r>
              <a:rPr lang="hu-HU" dirty="0"/>
              <a:t>Sellye Városi Termálfürdő</a:t>
            </a: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32ECB29E-D24F-5B4B-5367-8910C14A3C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Calibri" panose="020F0502020204030204" pitchFamily="34" charset="0"/>
              <a:buChar char="–"/>
            </a:pPr>
            <a:r>
              <a:rPr lang="hu-HU" dirty="0"/>
              <a:t>Sellye, Mini ételbár,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1C3B58C-AEE4-150D-6334-06579F1BF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769" y="2306320"/>
            <a:ext cx="3217835" cy="455168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EC32A19-67E0-B1C1-B7F6-FC6BBE4AC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671763"/>
            <a:ext cx="5534526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9675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69817" y="1436914"/>
            <a:ext cx="11887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TARTALOM:</a:t>
            </a:r>
          </a:p>
          <a:p>
            <a:r>
              <a:rPr lang="hu-HU" sz="2400" dirty="0"/>
              <a:t>- A program rövid ismertetése</a:t>
            </a:r>
          </a:p>
          <a:p>
            <a:r>
              <a:rPr lang="hu-HU" sz="2400" dirty="0"/>
              <a:t>-Részletes programismertető képekkel</a:t>
            </a:r>
          </a:p>
          <a:p>
            <a:r>
              <a:rPr lang="hu-HU" sz="2400" dirty="0"/>
              <a:t>-Költségvetés</a:t>
            </a: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58600158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28E3BB81-E625-06DD-B0CA-FC5D8A7BDA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86523"/>
            <a:ext cx="9144000" cy="2387600"/>
          </a:xfrm>
        </p:spPr>
        <p:txBody>
          <a:bodyPr anchor="ctr">
            <a:normAutofit fontScale="90000"/>
          </a:bodyPr>
          <a:lstStyle/>
          <a:p>
            <a:pPr algn="l"/>
            <a:r>
              <a:rPr lang="hu-HU" dirty="0"/>
              <a:t>Köszönjük a figyelmet!</a:t>
            </a:r>
            <a:br>
              <a:rPr lang="hu-HU" dirty="0"/>
            </a:br>
            <a:r>
              <a:rPr lang="hu-HU" dirty="0"/>
              <a:t>Készítették: Csikeszes csavargók </a:t>
            </a:r>
          </a:p>
        </p:txBody>
      </p:sp>
      <p:sp>
        <p:nvSpPr>
          <p:cNvPr id="5" name="Alcím 4">
            <a:extLst>
              <a:ext uri="{FF2B5EF4-FFF2-40B4-BE49-F238E27FC236}">
                <a16:creationId xmlns:a16="http://schemas.microsoft.com/office/drawing/2014/main" id="{DAD19CC6-948C-BCFC-D392-06FCE50E3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655762"/>
          </a:xfrm>
        </p:spPr>
        <p:txBody>
          <a:bodyPr anchor="ctr"/>
          <a:lstStyle/>
          <a:p>
            <a:pPr algn="l"/>
            <a:r>
              <a:rPr lang="hu-HU" dirty="0"/>
              <a:t>Szeretettel ajánljuk figyelmükbe az általunk készített videót, mellyel kedvcsinálót szeretnénk csinálni ehhez a kiránduláshoz. </a:t>
            </a:r>
          </a:p>
        </p:txBody>
      </p:sp>
    </p:spTree>
    <p:extLst>
      <p:ext uri="{BB962C8B-B14F-4D97-AF65-F5344CB8AC3E}">
        <p14:creationId xmlns:p14="http://schemas.microsoft.com/office/powerpoint/2010/main" val="283823214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09450" y="496389"/>
            <a:ext cx="11312435" cy="28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653143" y="587829"/>
            <a:ext cx="1094667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/>
              <a:t>-Pécsről érkeznek</a:t>
            </a:r>
          </a:p>
          <a:p>
            <a:r>
              <a:rPr lang="hu-HU" sz="4000" dirty="0"/>
              <a:t>-20 fő</a:t>
            </a:r>
          </a:p>
          <a:p>
            <a:r>
              <a:rPr lang="hu-HU" sz="4000" dirty="0"/>
              <a:t>-4 család </a:t>
            </a:r>
          </a:p>
          <a:p>
            <a:r>
              <a:rPr lang="hu-HU" sz="4000" dirty="0"/>
              <a:t>-8 gyerek (12-14 év)</a:t>
            </a:r>
          </a:p>
          <a:p>
            <a:r>
              <a:rPr lang="hu-HU" sz="4000" dirty="0"/>
              <a:t>-8 felnőtt</a:t>
            </a:r>
          </a:p>
          <a:p>
            <a:r>
              <a:rPr lang="hu-HU" sz="4000" dirty="0"/>
              <a:t>-4 nyugdíjas (2 családdal jöttek a nagyszülők)</a:t>
            </a:r>
          </a:p>
          <a:p>
            <a:r>
              <a:rPr lang="hu-HU" sz="4000" dirty="0"/>
              <a:t>-Saját járművekkel érkeznek (2 kisbusz utánfutóval, 1 személyautó)</a:t>
            </a:r>
          </a:p>
          <a:p>
            <a:r>
              <a:rPr lang="hu-HU" sz="4000" dirty="0"/>
              <a:t>-kerékpárokat is hoznak magukkal mert nagyon szeretnek </a:t>
            </a:r>
            <a:r>
              <a:rPr lang="hu-HU" sz="4000" dirty="0" err="1"/>
              <a:t>kerékpártúrázni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141386075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07FCFDFB-06D1-00F7-FE58-2A402BF03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első nap programjainak rövid ismertetése: </a:t>
            </a: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71F8BE13-3932-D051-AAAA-43BDD91B9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–"/>
            </a:pPr>
            <a:r>
              <a:rPr lang="hu-HU" sz="2800" dirty="0"/>
              <a:t>Indulás Pécsről 9:30-kor a Kertvárosi </a:t>
            </a:r>
            <a:r>
              <a:rPr lang="hu-HU" sz="2800" dirty="0" err="1"/>
              <a:t>Lidl</a:t>
            </a:r>
            <a:r>
              <a:rPr lang="hu-HU" sz="2800" dirty="0"/>
              <a:t> parkolóból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hu-HU" sz="2800" dirty="0"/>
              <a:t>Érkezés Drávaiványiba 10:15-kor – fakazettás templom megtekintése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hu-HU" sz="2800" dirty="0"/>
              <a:t>11:00 – Drávasztára, kikötő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hu-HU" dirty="0"/>
              <a:t>B</a:t>
            </a:r>
            <a:r>
              <a:rPr lang="hu-HU" sz="2800" dirty="0"/>
              <a:t>ográcsozás, motorcsónakos túra, gyalogtúra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hu-HU" sz="2800" dirty="0"/>
              <a:t>18:00 szállás elfoglalása a Drávagyöngye vendégházban (Drávasztára)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hu-HU" sz="2800" dirty="0"/>
              <a:t>19:00 vacsora a </a:t>
            </a:r>
            <a:r>
              <a:rPr lang="hu-HU" sz="2800" dirty="0" err="1"/>
              <a:t>Seoska</a:t>
            </a:r>
            <a:r>
              <a:rPr lang="hu-HU" sz="2800" dirty="0"/>
              <a:t> vendéglőben (Drávasztára) </a:t>
            </a:r>
          </a:p>
        </p:txBody>
      </p:sp>
    </p:spTree>
    <p:extLst>
      <p:ext uri="{BB962C8B-B14F-4D97-AF65-F5344CB8AC3E}">
        <p14:creationId xmlns:p14="http://schemas.microsoft.com/office/powerpoint/2010/main" val="45110732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43AB79B8-3F0F-0431-B6EE-BB7CB5428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második nap programjainak rövid ismertetése: (1)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01894D25-1241-E106-440B-C6AFC5ABF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>
              <a:buFont typeface="Calibri" panose="020F0502020204030204" pitchFamily="34" charset="0"/>
              <a:buChar char="–"/>
            </a:pPr>
            <a:r>
              <a:rPr lang="hu-HU" sz="2800" dirty="0"/>
              <a:t>8:30 reggeli a </a:t>
            </a:r>
            <a:r>
              <a:rPr lang="hu-HU" sz="2800" dirty="0" err="1"/>
              <a:t>Seoskában</a:t>
            </a:r>
            <a:r>
              <a:rPr lang="hu-HU" sz="2800" dirty="0"/>
              <a:t>, a szállás elhagyása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hu-HU" sz="2800" dirty="0"/>
              <a:t>A csoport egy része kerékpárral túrázik a „töltésen” (Három folyó kerékpárút része az egykori határsáv nyomvonalán)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hu-HU" sz="2800" dirty="0"/>
              <a:t>Kerékpárosok:                                                         Autóval, kisbuszokkal:</a:t>
            </a:r>
          </a:p>
          <a:p>
            <a:pPr marL="457200" indent="-457200">
              <a:buFontTx/>
              <a:buChar char="-"/>
            </a:pPr>
            <a:r>
              <a:rPr lang="hu-HU" sz="2800" dirty="0"/>
              <a:t>9:30 indulás                                                          -9:30 indulás</a:t>
            </a:r>
          </a:p>
          <a:p>
            <a:pPr marL="0" indent="0">
              <a:buNone/>
            </a:pPr>
            <a:r>
              <a:rPr lang="hu-HU" sz="2800" dirty="0"/>
              <a:t>-    10-11 Révfalu                                                        - 10-10:30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hu-HU" sz="2800" dirty="0" err="1"/>
              <a:t>Lóka</a:t>
            </a:r>
            <a:r>
              <a:rPr lang="hu-HU" sz="2800" dirty="0"/>
              <a:t> vendégház                                                      Drávafok, 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hu-HU" sz="2800" dirty="0"/>
              <a:t>11-12 kerékpártúra Felsőszentmártonba           Fodor Kúria megtekintése         </a:t>
            </a:r>
          </a:p>
          <a:p>
            <a:pPr marL="0" indent="0">
              <a:buNone/>
            </a:pPr>
            <a:r>
              <a:rPr lang="hu-HU" sz="2800" dirty="0"/>
              <a:t>A csónak kikötőhöz                                                   -10:45 Markóc</a:t>
            </a:r>
          </a:p>
          <a:p>
            <a:pPr marL="0" indent="0">
              <a:buNone/>
            </a:pPr>
            <a:r>
              <a:rPr lang="hu-HU" sz="2800" dirty="0"/>
              <a:t>                                                                                     -11:25 Juliskanéni tájháza                                           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5253657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6DA49D0-06DC-6863-E572-6775903DD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második nap programjainak rövid ismertetése: (2)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9486C49-D041-8411-AAF9-99DCC4599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alibri" panose="020F0502020204030204" pitchFamily="34" charset="0"/>
              <a:buChar char="–"/>
            </a:pPr>
            <a:r>
              <a:rPr lang="hu-HU" sz="2800" dirty="0"/>
              <a:t>12:00 találkozik az egész csoport Felsőszentmártonban a kikötőben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hu-HU" sz="2800" dirty="0"/>
              <a:t>12:15 Indulás Sellyére a strandra</a:t>
            </a:r>
            <a:endParaRPr lang="hu-HU" dirty="0"/>
          </a:p>
          <a:p>
            <a:pPr>
              <a:buFont typeface="Calibri" panose="020F0502020204030204" pitchFamily="34" charset="0"/>
              <a:buChar char="–"/>
            </a:pPr>
            <a:r>
              <a:rPr lang="hu-HU" sz="2800" dirty="0"/>
              <a:t>12:45-21:00 Sellye, termálvizes strand </a:t>
            </a:r>
          </a:p>
          <a:p>
            <a:pPr marL="0" indent="0">
              <a:buNone/>
            </a:pPr>
            <a:r>
              <a:rPr lang="hu-HU" dirty="0"/>
              <a:t>                          ebéd és vacsora a strand büfésorán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645501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8B35ED9-8064-964A-D63E-F7202A43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Részletes programismertető képekkel</a:t>
            </a:r>
            <a:br>
              <a:rPr lang="hu-HU" dirty="0"/>
            </a:br>
            <a:r>
              <a:rPr lang="hu-HU" dirty="0"/>
              <a:t>Drávaiványi, Fakazettás református templom</a:t>
            </a:r>
          </a:p>
        </p:txBody>
      </p:sp>
      <p:pic>
        <p:nvPicPr>
          <p:cNvPr id="1026" name="Picture 2" descr="Nem érhető el leírás a fényképhez.">
            <a:extLst>
              <a:ext uri="{FF2B5EF4-FFF2-40B4-BE49-F238E27FC236}">
                <a16:creationId xmlns:a16="http://schemas.microsoft.com/office/drawing/2014/main" id="{8A6E094C-833C-29CE-4CD5-11E5374EE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64303"/>
            <a:ext cx="4753681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3CE9D8E1-525F-FA1F-9B7C-708387548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956" y="1690688"/>
            <a:ext cx="3443605" cy="4591473"/>
          </a:xfrm>
          <a:prstGeom prst="rect">
            <a:avLst/>
          </a:prstGeom>
        </p:spPr>
      </p:pic>
      <p:sp>
        <p:nvSpPr>
          <p:cNvPr id="8" name="Tartalom helye 7">
            <a:extLst>
              <a:ext uri="{FF2B5EF4-FFF2-40B4-BE49-F238E27FC236}">
                <a16:creationId xmlns:a16="http://schemas.microsoft.com/office/drawing/2014/main" id="{25C5698D-C4A4-871F-837C-AEAE616F9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578836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9797540-682F-3CA9-AE10-1A241219D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Drávasztárai</a:t>
            </a:r>
            <a:r>
              <a:rPr lang="hu-HU" dirty="0"/>
              <a:t> kikötő</a:t>
            </a:r>
          </a:p>
        </p:txBody>
      </p:sp>
      <p:pic>
        <p:nvPicPr>
          <p:cNvPr id="2050" name="Picture 2" descr="Nem érhető el leírás a fényképhez.">
            <a:extLst>
              <a:ext uri="{FF2B5EF4-FFF2-40B4-BE49-F238E27FC236}">
                <a16:creationId xmlns:a16="http://schemas.microsoft.com/office/drawing/2014/main" id="{533E7076-6A14-5586-B109-10FE3EA659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88" y="184594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Drávasztára, Kikötő | Mapio.net">
            <a:extLst>
              <a:ext uri="{FF2B5EF4-FFF2-40B4-BE49-F238E27FC236}">
                <a16:creationId xmlns:a16="http://schemas.microsoft.com/office/drawing/2014/main" id="{14DB5CCC-7814-268F-3C55-2D0C71FF1E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056" name="Picture 8" descr="Photos at Drávasztára kikötő - Harbor or Marina">
            <a:extLst>
              <a:ext uri="{FF2B5EF4-FFF2-40B4-BE49-F238E27FC236}">
                <a16:creationId xmlns:a16="http://schemas.microsoft.com/office/drawing/2014/main" id="{0B154A3F-E016-1B70-DEC0-76CA3BD24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469" y="1845945"/>
            <a:ext cx="4440555" cy="444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35831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4ECAC6E-6746-7344-B410-41F1377E3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Seoska</a:t>
            </a:r>
            <a:r>
              <a:rPr lang="hu-HU" dirty="0"/>
              <a:t> Vendéglő</a:t>
            </a:r>
          </a:p>
        </p:txBody>
      </p:sp>
      <p:pic>
        <p:nvPicPr>
          <p:cNvPr id="3074" name="Picture 2" descr="Seoska Vendéglő és Drávagyöngye Vendégház | Drávasztára">
            <a:extLst>
              <a:ext uri="{FF2B5EF4-FFF2-40B4-BE49-F238E27FC236}">
                <a16:creationId xmlns:a16="http://schemas.microsoft.com/office/drawing/2014/main" id="{3004F074-A699-B147-7F60-3A24C21A48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28240"/>
            <a:ext cx="4940790" cy="328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E04544C4-2C52-ABD6-ABA1-4F07D0EB6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827" y="2278935"/>
            <a:ext cx="4781973" cy="358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8671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446</Words>
  <Application>Microsoft Office PowerPoint</Application>
  <PresentationFormat>Szélesvásznú</PresentationFormat>
  <Paragraphs>64</Paragraphs>
  <Slides>20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Office-téma</vt:lpstr>
      <vt:lpstr>Szülőföldünk szép határa </vt:lpstr>
      <vt:lpstr>PowerPoint-bemutató</vt:lpstr>
      <vt:lpstr>PowerPoint-bemutató</vt:lpstr>
      <vt:lpstr>Az első nap programjainak rövid ismertetése: </vt:lpstr>
      <vt:lpstr>A második nap programjainak rövid ismertetése: (1)</vt:lpstr>
      <vt:lpstr>A második nap programjainak rövid ismertetése: (2)</vt:lpstr>
      <vt:lpstr>Részletes programismertető képekkel Drávaiványi, Fakazettás református templom</vt:lpstr>
      <vt:lpstr>Drávasztárai kikötő</vt:lpstr>
      <vt:lpstr>Seoska Vendéglő</vt:lpstr>
      <vt:lpstr>Seoska, Helytörténeti fal</vt:lpstr>
      <vt:lpstr>Drávagyöngye Vendégház</vt:lpstr>
      <vt:lpstr>Révfalu, Lóka Vendégház</vt:lpstr>
      <vt:lpstr>Három Folyó túraútvonal</vt:lpstr>
      <vt:lpstr>Drávafok, Fodor Kúria</vt:lpstr>
      <vt:lpstr>Juliska néni tájháza, Markóc</vt:lpstr>
      <vt:lpstr>Sellye Városi Termálfürdő</vt:lpstr>
      <vt:lpstr>Strand büfé – Mini ételbár</vt:lpstr>
      <vt:lpstr>Költségvetés (1)</vt:lpstr>
      <vt:lpstr>Költségvetés (2)</vt:lpstr>
      <vt:lpstr>Köszönjük a figyelmet! Készítették: Csikeszes csavargók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Szülőföldunk szép határa</dc:title>
  <dc:creator>Refi</dc:creator>
  <cp:lastModifiedBy>O365 felhasználó</cp:lastModifiedBy>
  <cp:revision>31</cp:revision>
  <dcterms:created xsi:type="dcterms:W3CDTF">2024-03-13T15:01:59Z</dcterms:created>
  <dcterms:modified xsi:type="dcterms:W3CDTF">2024-03-20T06:49:14Z</dcterms:modified>
</cp:coreProperties>
</file>