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4" autoAdjust="0"/>
    <p:restoredTop sz="94660"/>
  </p:normalViewPr>
  <p:slideViewPr>
    <p:cSldViewPr snapToGrid="0">
      <p:cViewPr>
        <p:scale>
          <a:sx n="101" d="100"/>
          <a:sy n="101" d="100"/>
        </p:scale>
        <p:origin x="-9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1F1E-DE27-464F-94F2-A930391A214D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AF256-1704-45CC-8F70-327420ED39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5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mini </a:t>
            </a:r>
            <a:r>
              <a:rPr lang="hu-HU" dirty="0" err="1" smtClean="0"/>
              <a:t>zooban</a:t>
            </a:r>
            <a:r>
              <a:rPr lang="hu-HU" dirty="0" smtClean="0"/>
              <a:t> tudunk állatokat etetni és simogatni.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AF256-1704-45CC-8F70-327420ED39F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72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Mindenki kap utána 30 percet hogy összekészüljön</a:t>
            </a:r>
            <a:r>
              <a:rPr lang="hu-HU" baseline="0" dirty="0" smtClean="0"/>
              <a:t> a harmadik programra.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AF256-1704-45CC-8F70-327420ED39F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Érkezéskor bemegyünk a Hotelbe</a:t>
            </a:r>
            <a:r>
              <a:rPr lang="hu-HU" baseline="0" dirty="0" smtClean="0"/>
              <a:t> és mivel ott teljes ellátást kapunk ezért ott fogunk ebédelni.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AF256-1704-45CC-8F70-327420ED39F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43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 Ott vacsorázunk.</a:t>
            </a:r>
            <a:r>
              <a:rPr lang="hu-HU" baseline="0" dirty="0" smtClean="0"/>
              <a:t> </a:t>
            </a:r>
            <a:r>
              <a:rPr lang="hu-HU" dirty="0" smtClean="0"/>
              <a:t>Utána</a:t>
            </a:r>
            <a:r>
              <a:rPr lang="hu-HU" baseline="0" dirty="0" smtClean="0"/>
              <a:t> mindenkinek lesz 1 óra szabadfoglalkozás és 21:00-kor lámpa oltás.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AF256-1704-45CC-8F70-327420ED39F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03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Ott 3 órát fogunk eltölteni.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AF256-1704-45CC-8F70-327420ED39F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448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19:19-kor elindulunk Szentlőrincre</a:t>
            </a:r>
            <a:r>
              <a:rPr lang="hu-HU" baseline="0" dirty="0" smtClean="0"/>
              <a:t>. 19:32-kor érünk oda, onnan mindenkit haza szállítanak.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AF256-1704-45CC-8F70-327420ED39F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99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67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14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34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39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36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27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87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77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20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876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57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76AD9-A2D8-4C29-91BB-69B30422CB44}" type="datetimeFigureOut">
              <a:rPr lang="hu-HU" smtClean="0"/>
              <a:t>2024. 03. 20.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477A4-0EC1-40D2-9A4A-C18DFA3705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53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54317" y="21593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8900" b="1" i="1" dirty="0" smtClean="0">
                <a:solidFill>
                  <a:srgbClr val="7030A0"/>
                </a:solidFill>
                <a:latin typeface="Bahnschrift SemiCondensed" panose="020B0502040204020203" pitchFamily="34" charset="0"/>
              </a:rPr>
              <a:t>Kirándulás</a:t>
            </a:r>
            <a:br>
              <a:rPr lang="hu-HU" sz="8900" b="1" i="1" dirty="0" smtClean="0">
                <a:solidFill>
                  <a:srgbClr val="7030A0"/>
                </a:solidFill>
                <a:latin typeface="Bahnschrift SemiCondensed" panose="020B0502040204020203" pitchFamily="34" charset="0"/>
              </a:rPr>
            </a:br>
            <a:r>
              <a:rPr lang="hu-HU" sz="8900" b="1" i="1" dirty="0" smtClean="0">
                <a:solidFill>
                  <a:srgbClr val="7030A0"/>
                </a:solidFill>
                <a:latin typeface="Bahnschrift SemiCondensed" panose="020B0502040204020203" pitchFamily="34" charset="0"/>
              </a:rPr>
              <a:t>Baranya megyében</a:t>
            </a:r>
            <a:endParaRPr lang="hu-HU" sz="8900" b="1" i="1" dirty="0">
              <a:solidFill>
                <a:srgbClr val="7030A0"/>
              </a:solidFill>
              <a:latin typeface="Bahnschrift Semi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628788"/>
      </p:ext>
    </p:extLst>
  </p:cSld>
  <p:clrMapOvr>
    <a:masterClrMapping/>
  </p:clrMapOvr>
  <p:transition spd="slow" advTm="361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2400" y="257175"/>
            <a:ext cx="4924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Kovács Cukrászda pár darab süteménye:</a:t>
            </a:r>
            <a:endParaRPr lang="hu-HU" sz="3200" b="1" i="1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70" y="3904416"/>
            <a:ext cx="2927214" cy="2232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0" y="3904416"/>
            <a:ext cx="2780348" cy="2232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96" y="1334393"/>
            <a:ext cx="2834288" cy="2232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87" y="1334393"/>
            <a:ext cx="2772400" cy="2232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0" y="1334393"/>
            <a:ext cx="2874848" cy="2232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87" y="3904416"/>
            <a:ext cx="2864599" cy="2232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11" y="1334393"/>
            <a:ext cx="2869716" cy="2232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11" y="3904416"/>
            <a:ext cx="2937916" cy="22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82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4796">
        <p14:honeycomb/>
      </p:transition>
    </mc:Choice>
    <mc:Fallback>
      <p:transition spd="slow" advTm="24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8100" y="1064597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1.Nap:</a:t>
            </a:r>
            <a:endParaRPr lang="hu-HU" sz="4000" b="1" i="1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8100" y="35683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 Rounded MT Bold" panose="020F0704030504030204" pitchFamily="34" charset="0"/>
              </a:rPr>
              <a:t>Április 10-11-ig</a:t>
            </a:r>
            <a:endParaRPr lang="hu-HU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3134" y="2404079"/>
            <a:ext cx="49015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 Rounded MT Bold" panose="020F0704030504030204" pitchFamily="34" charset="0"/>
              </a:rPr>
              <a:t>Indulás:8:00-ra mindenki legyen a szentlőrinci vasútállomáson, és a 8:29-es vonattal fogunk indulni.</a:t>
            </a:r>
          </a:p>
          <a:p>
            <a:r>
              <a:rPr lang="hu-HU" sz="2000" dirty="0" smtClean="0">
                <a:latin typeface="Arial Rounded MT Bold" panose="020F0704030504030204" pitchFamily="34" charset="0"/>
              </a:rPr>
              <a:t>9:51-kor </a:t>
            </a:r>
            <a:r>
              <a:rPr lang="hu-HU" sz="2000" dirty="0" smtClean="0">
                <a:latin typeface="Arial Rounded MT Bold" panose="020F0704030504030204" pitchFamily="34" charset="0"/>
              </a:rPr>
              <a:t>fogunk odaérkezni Komlóra a Krisztina utcában.</a:t>
            </a:r>
            <a:endParaRPr lang="hu-HU" sz="2000" dirty="0">
              <a:latin typeface="Arial Rounded MT Bold" panose="020F07040305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731">
            <a:off x="6504496" y="1802833"/>
            <a:ext cx="4876800" cy="325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133356"/>
      </p:ext>
    </p:extLst>
  </p:cSld>
  <p:clrMapOvr>
    <a:masterClrMapping/>
  </p:clrMapOvr>
  <p:transition spd="slow" advTm="1700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50" y="314325"/>
            <a:ext cx="1178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1.Program:</a:t>
            </a:r>
            <a:endParaRPr lang="hu-HU" sz="4000" b="1" i="1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6033" y="1022211"/>
            <a:ext cx="854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Rounded MT Bold" panose="020F0704030504030204" pitchFamily="34" charset="0"/>
              </a:rPr>
              <a:t>Komlói Mini ZOO ott 3 órát fogunk eltölteni.</a:t>
            </a:r>
          </a:p>
          <a:p>
            <a:r>
              <a:rPr lang="hu-HU" sz="2400" dirty="0" smtClean="0">
                <a:latin typeface="Arial Rounded MT Bold" panose="020F0704030504030204" pitchFamily="34" charset="0"/>
              </a:rPr>
              <a:t>A 13-05-ös busszal indulunk Pécsre a Hotel </a:t>
            </a:r>
            <a:r>
              <a:rPr lang="hu-HU" sz="2400" dirty="0" err="1" smtClean="0">
                <a:latin typeface="Arial Rounded MT Bold" panose="020F0704030504030204" pitchFamily="34" charset="0"/>
              </a:rPr>
              <a:t>Laterumhoz</a:t>
            </a:r>
            <a:r>
              <a:rPr lang="hu-HU" sz="2400" dirty="0" smtClean="0">
                <a:latin typeface="Arial Rounded MT Bold" panose="020F0704030504030204" pitchFamily="34" charset="0"/>
              </a:rPr>
              <a:t> ami 14:06-kor fog odaérkezni. </a:t>
            </a:r>
            <a:endParaRPr lang="hu-HU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128">
            <a:off x="107200" y="2455645"/>
            <a:ext cx="162458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204">
            <a:off x="2315418" y="4421644"/>
            <a:ext cx="2438400" cy="162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114">
            <a:off x="9219411" y="427709"/>
            <a:ext cx="2279311" cy="2118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100">
            <a:off x="8992861" y="4766592"/>
            <a:ext cx="2884813" cy="1117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923">
            <a:off x="5172513" y="2350804"/>
            <a:ext cx="3524250" cy="235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667686"/>
      </p:ext>
    </p:extLst>
  </p:cSld>
  <p:clrMapOvr>
    <a:masterClrMapping/>
  </p:clrMapOvr>
  <p:transition spd="slow" advTm="2638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333375"/>
            <a:ext cx="846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2.Program: </a:t>
            </a:r>
            <a:endParaRPr lang="hu-HU" sz="3200" b="1" i="1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1449" y="918150"/>
            <a:ext cx="812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 Rounded MT Bold" panose="020F0704030504030204" pitchFamily="34" charset="0"/>
              </a:rPr>
              <a:t>Ebéd után mindenki kap 20 perc szabadidőt hogy elfoglalják a szobákat.  A Hotelben a Wellness részen töltünk el 2 órát. Ahol a medencékben fogunk fürdeni. </a:t>
            </a:r>
            <a:endParaRPr lang="hu-HU" sz="2000" dirty="0">
              <a:latin typeface="Arial Rounded MT Bold" panose="020F07040305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690">
            <a:off x="246676" y="2688199"/>
            <a:ext cx="35433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851">
            <a:off x="8155187" y="1881381"/>
            <a:ext cx="3746727" cy="244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508">
            <a:off x="4189685" y="3800475"/>
            <a:ext cx="3491588" cy="232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93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679">
        <p:split orient="vert"/>
      </p:transition>
    </mc:Choice>
    <mc:Fallback>
      <p:transition spd="slow" advTm="2167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5706" y="425800"/>
            <a:ext cx="5343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Hotel étlapja: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80975" y="1457325"/>
            <a:ext cx="8067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Rounded MT Bold" panose="020F0704030504030204" pitchFamily="34" charset="0"/>
              </a:rPr>
              <a:t>Leves: Paradicsom leves.</a:t>
            </a:r>
          </a:p>
          <a:p>
            <a:endParaRPr lang="hu-HU" sz="2400" dirty="0" smtClean="0">
              <a:latin typeface="Arial Rounded MT Bold" panose="020F0704030504030204" pitchFamily="34" charset="0"/>
            </a:endParaRPr>
          </a:p>
          <a:p>
            <a:r>
              <a:rPr lang="hu-HU" sz="2400" dirty="0" smtClean="0">
                <a:latin typeface="Arial Rounded MT Bold" panose="020F0704030504030204" pitchFamily="34" charset="0"/>
              </a:rPr>
              <a:t>A: Rakott burgonya, tejföllel sütve.</a:t>
            </a:r>
          </a:p>
          <a:p>
            <a:r>
              <a:rPr lang="hu-HU" sz="2400" dirty="0" smtClean="0">
                <a:latin typeface="Arial Rounded MT Bold" panose="020F0704030504030204" pitchFamily="34" charset="0"/>
              </a:rPr>
              <a:t>B: Milánói sertésborda. </a:t>
            </a:r>
          </a:p>
          <a:p>
            <a:r>
              <a:rPr lang="hu-HU" sz="2400" dirty="0" smtClean="0">
                <a:latin typeface="Arial Rounded MT Bold" panose="020F0704030504030204" pitchFamily="34" charset="0"/>
              </a:rPr>
              <a:t>C: Rántott camembert, párolt rizzsel és áfonya lekvárral. </a:t>
            </a:r>
            <a:endParaRPr lang="hu-HU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0975" y="33551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71" y="3873844"/>
            <a:ext cx="3321164" cy="221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69" y="3765649"/>
            <a:ext cx="3333750" cy="250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873844"/>
            <a:ext cx="3376613" cy="225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480">
            <a:off x="7791352" y="609576"/>
            <a:ext cx="3395662" cy="226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536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8288">
        <p:dissolve/>
      </p:transition>
    </mc:Choice>
    <mc:Fallback>
      <p:transition spd="slow" advTm="2828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47650"/>
            <a:ext cx="1014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3.Program:</a:t>
            </a:r>
            <a:endParaRPr lang="hu-HU" sz="3600" b="1" i="1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3350" y="962025"/>
            <a:ext cx="1139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Rounded MT Bold" panose="020F0704030504030204" pitchFamily="34" charset="0"/>
              </a:rPr>
              <a:t>17:30-kor indulunk fel biciklivel a Tv toronyhoz ami 24 perc. 18.00-ra érkezünk vissza a Hotelbe.</a:t>
            </a:r>
            <a:endParaRPr lang="hu-HU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048">
            <a:off x="425408" y="2655873"/>
            <a:ext cx="4183619" cy="313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817">
            <a:off x="6810242" y="2116098"/>
            <a:ext cx="2874027" cy="4039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97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4574">
        <p:dissolve/>
      </p:transition>
    </mc:Choice>
    <mc:Fallback>
      <p:transition spd="slow" advTm="2457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925" y="161925"/>
            <a:ext cx="1155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2.Nap:</a:t>
            </a:r>
            <a:endParaRPr lang="hu-HU" sz="3600" b="1" i="1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1926" y="1219200"/>
            <a:ext cx="17335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1.Program:</a:t>
            </a:r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0" y="2023117"/>
            <a:ext cx="1057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Rounded MT Bold" panose="020F0704030504030204" pitchFamily="34" charset="0"/>
              </a:rPr>
              <a:t>11.03-kor indulunk Kölkedre ahova 12:46-kor érünk oda. Ott </a:t>
            </a:r>
            <a:r>
              <a:rPr lang="hu-HU" sz="2400" dirty="0" err="1" smtClean="0">
                <a:latin typeface="Arial Rounded MT Bold" panose="020F0704030504030204" pitchFamily="34" charset="0"/>
              </a:rPr>
              <a:t>bérelünk</a:t>
            </a:r>
            <a:r>
              <a:rPr lang="hu-HU" sz="2400" dirty="0" smtClean="0">
                <a:latin typeface="Arial Rounded MT Bold" panose="020F0704030504030204" pitchFamily="34" charset="0"/>
              </a:rPr>
              <a:t> biciklit és onnan 10 perc a Duna-Dráva Nemzeti Park.</a:t>
            </a:r>
            <a:endParaRPr lang="hu-HU" sz="2400" dirty="0">
              <a:latin typeface="Arial Rounded MT Bold" panose="020F070403050403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092">
            <a:off x="7088467" y="3073660"/>
            <a:ext cx="4986433" cy="281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729">
            <a:off x="274590" y="3486966"/>
            <a:ext cx="4776115" cy="268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079">
            <a:off x="7119696" y="105285"/>
            <a:ext cx="2501314" cy="167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5844950"/>
      </p:ext>
    </p:extLst>
  </p:cSld>
  <p:clrMapOvr>
    <a:masterClrMapping/>
  </p:clrMapOvr>
  <p:transition spd="slow" advTm="266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6200" y="314325"/>
            <a:ext cx="886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2.Program:</a:t>
            </a:r>
            <a:endParaRPr lang="hu-HU" sz="3600" b="1" i="1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1925" y="1152525"/>
            <a:ext cx="975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 Rounded MT Bold" panose="020F0704030504030204" pitchFamily="34" charset="0"/>
              </a:rPr>
              <a:t>Vissza biciklizünk Kölkedre. 16:29-kor indulunk vissza a Hotelbe. 18:11-re érünk oda ott összepakolunk és elindulunk haza.</a:t>
            </a:r>
            <a:endParaRPr lang="hu-HU" sz="2800" dirty="0">
              <a:latin typeface="Arial Rounded MT Bold" panose="020F07040305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118">
            <a:off x="6227543" y="2727506"/>
            <a:ext cx="5432864" cy="362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269">
            <a:off x="646885" y="3035582"/>
            <a:ext cx="3915688" cy="252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84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7866">
        <p:circle/>
      </p:transition>
    </mc:Choice>
    <mc:Fallback>
      <p:transition spd="slow" advTm="178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0264" y="1017806"/>
            <a:ext cx="10629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 Rounded MT Bold" panose="020F0704030504030204" pitchFamily="34" charset="0"/>
              </a:rPr>
              <a:t>Miközben megyünk haza útközben megállunk a Kovács Cukrászdánál ahol mindenki választhat magának valamit.</a:t>
            </a:r>
          </a:p>
          <a:p>
            <a:r>
              <a:rPr lang="hu-HU" sz="2800" dirty="0" smtClean="0">
                <a:latin typeface="Arial Rounded MT Bold" panose="020F0704030504030204" pitchFamily="34" charset="0"/>
              </a:rPr>
              <a:t> 19:19-kor elindulunk Szentlőrincre. 19:32-kor érünk oda. Onnan mindenkit hazaszállítanak.</a:t>
            </a:r>
            <a:endParaRPr lang="hu-HU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4300" y="37147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3.Program:</a:t>
            </a:r>
            <a:endParaRPr lang="hu-HU" sz="3600" b="1" i="1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598">
            <a:off x="357187" y="3552223"/>
            <a:ext cx="3919538" cy="24342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643">
            <a:off x="7334428" y="2975691"/>
            <a:ext cx="2857143" cy="2857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79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6373">
        <p14:vortex dir="r"/>
      </p:transition>
    </mc:Choice>
    <mc:Fallback>
      <p:transition spd="slow" advTm="263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2.7|2.5|1.5|1.5|1.6|1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3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15|1.9|1|1.7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|8.7|1.6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4.8|3.1|1.7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9.5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2.1|12|2.9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9.7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4|1.6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286</Words>
  <Application>Microsoft Office PowerPoint</Application>
  <PresentationFormat>Egyéni</PresentationFormat>
  <Paragraphs>39</Paragraphs>
  <Slides>10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 Kirándulás Baranya megyében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Uranusz6</dc:creator>
  <cp:lastModifiedBy>Uranusz6</cp:lastModifiedBy>
  <cp:revision>19</cp:revision>
  <dcterms:created xsi:type="dcterms:W3CDTF">2024-03-19T13:16:54Z</dcterms:created>
  <dcterms:modified xsi:type="dcterms:W3CDTF">2024-03-20T14:00:41Z</dcterms:modified>
</cp:coreProperties>
</file>